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Matches played against Opposition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Innings and Runs scored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Boundaries by each Batsman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50's and 100's by each batsman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Not Outs for each Batsman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Runs scored by each Batsman'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Matches Played against Opposition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Maidens bowled vs Number of wickets taken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runs conceded vs Number of overs bowled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clusteredColumnChart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deb598e8-9601-4400-a73f-9458f2e69a07?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slideLayout" Target="/ppt/slideLayouts/slideLayout8.xml" Id="Rc58945c4c8c74b71" /><Relationship Type="http://schemas.openxmlformats.org/officeDocument/2006/relationships/hyperlink" Target="https://app.powerbi.com/groups/me/reports/deb598e8-9601-4400-a73f-9458f2e69a07/ReportSection8986d0742608658a30d5?pbi_source=PowerPoint" TargetMode="External" Id="RelId0" /><Relationship Type="http://schemas.openxmlformats.org/officeDocument/2006/relationships/image" Target="/ppt/media/image4.png" Id="imgId93263352" /><Relationship Type="http://schemas.openxmlformats.org/officeDocument/2006/relationships/notesSlide" Target="/ppt/notesSlides/notesSlide.xml" Id="R92c653ac7f894e40" /></Relationships>
</file>

<file path=ppt/slides/_rels/slide3.xml.rels>&#65279;<?xml version="1.0" encoding="utf-8"?><Relationships xmlns="http://schemas.openxmlformats.org/package/2006/relationships"><Relationship Type="http://schemas.openxmlformats.org/officeDocument/2006/relationships/slideLayout" Target="/ppt/slideLayouts/slideLayout8.xml" Id="Rfd2dedc53bab4bf2" /><Relationship Type="http://schemas.openxmlformats.org/officeDocument/2006/relationships/hyperlink" Target="https://app.powerbi.com/groups/me/reports/deb598e8-9601-4400-a73f-9458f2e69a07/ReportSection?pbi_source=PowerPoint" TargetMode="External" Id="RelId1" /><Relationship Type="http://schemas.openxmlformats.org/officeDocument/2006/relationships/image" Target="/ppt/media/image5.png" Id="imgId93263353" /><Relationship Type="http://schemas.openxmlformats.org/officeDocument/2006/relationships/notesSlide" Target="/ppt/notesSlides/notesSlide2.xml" Id="Ra569f8159d9240f8" /></Relationships>
</file>

<file path=ppt/slides/_rels/slide4.xml.rels>&#65279;<?xml version="1.0" encoding="utf-8"?><Relationships xmlns="http://schemas.openxmlformats.org/package/2006/relationships"><Relationship Type="http://schemas.openxmlformats.org/officeDocument/2006/relationships/slideLayout" Target="/ppt/slideLayouts/slideLayout8.xml" Id="R533ced008c004aba" /><Relationship Type="http://schemas.openxmlformats.org/officeDocument/2006/relationships/hyperlink" Target="https://app.powerbi.com/groups/me/reports/deb598e8-9601-4400-a73f-9458f2e69a07/ReportSection4b451dc55ee90a011424?pbi_source=PowerPoint" TargetMode="External" Id="RelId2" /><Relationship Type="http://schemas.openxmlformats.org/officeDocument/2006/relationships/image" Target="/ppt/media/image6.png" Id="imgId93263354" /><Relationship Type="http://schemas.openxmlformats.org/officeDocument/2006/relationships/notesSlide" Target="/ppt/notesSlides/notesSlide3.xml" Id="Rc7f173bda29d4473"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Presentation</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5/8/2021 1:28:59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5/8/2021 1:26:49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image, imag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9326335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Intro</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Matches played against Opposition, Number of Innings and Runs scored, Boundaries by each Batsman, 50's and 100's by each batsman, Number of Not Outs for each Batsman, Runs scored by each Batsman', slicer.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9326335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1</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Matches Played against Opposition, tableEx, Number of Maidens bowled vs Number of wickets taken, Number of runs conceded vs Number of overs bowled, slicer, clusteredColumnChart.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9326335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2</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